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>
        <p:scale>
          <a:sx n="43" d="100"/>
          <a:sy n="43" d="100"/>
        </p:scale>
        <p:origin x="2405" y="15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9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9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4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3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3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6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7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5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5D7C-03E8-42E4-9B02-AA625F28D143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7B650-6A21-40DA-BE13-8CBBA5394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211" t="27446" r="48358" b="23763"/>
          <a:stretch/>
        </p:blipFill>
        <p:spPr>
          <a:xfrm>
            <a:off x="1990165" y="0"/>
            <a:ext cx="5934636" cy="678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FD1BBF316C34F8AF713A90802630C" ma:contentTypeVersion="14" ma:contentTypeDescription="Create a new document." ma:contentTypeScope="" ma:versionID="43ab80909d5228a26f437e565a48c7b7">
  <xsd:schema xmlns:xsd="http://www.w3.org/2001/XMLSchema" xmlns:xs="http://www.w3.org/2001/XMLSchema" xmlns:p="http://schemas.microsoft.com/office/2006/metadata/properties" xmlns:ns3="2782991e-892c-4e06-90b4-9e20d0f992f2" xmlns:ns4="2c3829ae-790b-4b7f-9842-1b6a84a2039e" targetNamespace="http://schemas.microsoft.com/office/2006/metadata/properties" ma:root="true" ma:fieldsID="d0f2104a2da74ef0a7b5be6ee9d581e6" ns3:_="" ns4:_="">
    <xsd:import namespace="2782991e-892c-4e06-90b4-9e20d0f992f2"/>
    <xsd:import namespace="2c3829ae-790b-4b7f-9842-1b6a84a203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2991e-892c-4e06-90b4-9e20d0f992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829ae-790b-4b7f-9842-1b6a84a203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0FBC92-DCA9-4AD0-A2C4-A492E6B0EE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2991e-892c-4e06-90b4-9e20d0f992f2"/>
    <ds:schemaRef ds:uri="2c3829ae-790b-4b7f-9842-1b6a84a203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EC3B41-9AB2-4630-9F04-58DE578C1E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5F1137-23F7-4718-9832-D5DC561315B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782991e-892c-4e06-90b4-9e20d0f992f2"/>
    <ds:schemaRef ds:uri="2c3829ae-790b-4b7f-9842-1b6a84a2039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Carcamo, Hector (AAFC/AAC)</dc:creator>
  <cp:lastModifiedBy>Carcamo, Hector (AAFC/AAC)</cp:lastModifiedBy>
  <cp:revision>1</cp:revision>
  <dcterms:created xsi:type="dcterms:W3CDTF">2022-08-30T22:32:33Z</dcterms:created>
  <dcterms:modified xsi:type="dcterms:W3CDTF">2022-08-30T22:35:37Z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0x01010068CFD1BBF316C34F8AF713A90802630C</vt:lpwstr>
  </property>
</Properties>
</file>